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8" r:id="rId5"/>
    <p:sldId id="269" r:id="rId6"/>
    <p:sldId id="265" r:id="rId7"/>
    <p:sldId id="270" r:id="rId8"/>
    <p:sldId id="259" r:id="rId9"/>
    <p:sldId id="260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139"/>
    <a:srgbClr val="F2AF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425387"/>
            <a:ext cx="7772400" cy="13046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98347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7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73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5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97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'є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3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4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4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13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7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8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2326"/>
            <a:ext cx="80077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47889"/>
            <a:ext cx="788670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D74-689A-4B5A-A044-6A270BEB83D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0149-8394-48E4-BF51-A6409E942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1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rgbClr val="F2AFD0"/>
            </a:solidFill>
            <a:prstDash val="solid"/>
          </a:ln>
          <a:solidFill>
            <a:srgbClr val="F2AFD0"/>
          </a:solidFill>
          <a:effectLst>
            <a:outerShdw dist="38100" dir="2700000" algn="tl" rotWithShape="0">
              <a:srgbClr val="684139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654" y="2246811"/>
            <a:ext cx="7772400" cy="10192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Занятие по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атематическому и сенсорному развитию в подготовительной группе на тему «ДЕНЬ ПОБЕДЫ»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Решите задачки!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839" y="1951946"/>
            <a:ext cx="7886700" cy="4029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окопе сидят 4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солдата,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командир для подмоги к ним прислал еще 2-х. Сколько стало солдат в окопе?»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небу летели 6 немецких бомбардировщиков, советские пулеметчики сбили 3 самолета. Сколько немецких самолетов осталось на небе?»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«Медицинская сестра на поле боя перевязала рану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2м раненным солдатам,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вынесла на себе еще 3-х. Сколько солдат спасла мед. сестра?»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24" y="939892"/>
            <a:ext cx="8007724" cy="111097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Помоги солдату добраться </a:t>
            </a:r>
            <a:br>
              <a:rPr lang="ru-RU" sz="3600" dirty="0" smtClean="0"/>
            </a:br>
            <a:r>
              <a:rPr lang="ru-RU" sz="3600" dirty="0" smtClean="0"/>
              <a:t>до своих товарищей.</a:t>
            </a:r>
            <a:endParaRPr lang="ru-RU" sz="3600" dirty="0"/>
          </a:p>
        </p:txBody>
      </p:sp>
      <p:pic>
        <p:nvPicPr>
          <p:cNvPr id="5123" name="Picture 3" descr="C:\Users\Пользователь\Desktop\hello_html_2dbd76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75" t="4441" r="1483" b="11064"/>
          <a:stretch>
            <a:fillRect/>
          </a:stretch>
        </p:blipFill>
        <p:spPr bwMode="auto">
          <a:xfrm>
            <a:off x="1345474" y="1920240"/>
            <a:ext cx="6779623" cy="437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654" y="1961415"/>
            <a:ext cx="7772400" cy="130464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МОЛОДЕЦ!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8733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327"/>
            <a:ext cx="8007724" cy="9907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«Быстро отвечайте»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885" y="1643392"/>
            <a:ext cx="7886700" cy="40290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altLang="ru-RU" sz="2600" b="1" dirty="0" err="1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uk-UA" alt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600" b="1" dirty="0" err="1" smtClean="0"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uk-UA" altLang="ru-RU" sz="2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2600" b="1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altLang="ru-RU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Назовите весенние месяцы?</a:t>
            </a:r>
            <a:endParaRPr lang="uk-UA" alt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длинее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1 год или 5 лет?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короче 1 месяц или 1 год?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дольше 1 месяц или 1 неделя?</a:t>
            </a:r>
          </a:p>
          <a:p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Какой праздник отмечает вся наша страна 9 Мая?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Война началась 22 июня.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Какое это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время года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Война закончилась 9 мая. Какое это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время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года?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7457"/>
            <a:ext cx="800772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геометрических фигур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состоят рисунки?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C:\Users\Пользователь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709" t="887" r="558"/>
          <a:stretch>
            <a:fillRect/>
          </a:stretch>
        </p:blipFill>
        <p:spPr bwMode="auto">
          <a:xfrm>
            <a:off x="522514" y="2498785"/>
            <a:ext cx="2468880" cy="23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esktop\113177.0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311" y="3097029"/>
            <a:ext cx="3626390" cy="171010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urok-povtorieniia-i-zakrieplieniia-uchiebnogho-matieriala-po-tiemie-ploshchad-8-klass_1.png"/>
          <p:cNvPicPr>
            <a:picLocks noChangeAspect="1" noChangeArrowheads="1"/>
          </p:cNvPicPr>
          <p:nvPr/>
        </p:nvPicPr>
        <p:blipFill>
          <a:blip r:embed="rId4"/>
          <a:srcRect r="76472" b="1969"/>
          <a:stretch>
            <a:fillRect/>
          </a:stretch>
        </p:blipFill>
        <p:spPr bwMode="auto">
          <a:xfrm>
            <a:off x="6760820" y="2136565"/>
            <a:ext cx="1426636" cy="28665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7017" y="5199017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в каждом рисунке треугольников? Прямоугольников?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Квадратов? Кругов?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6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71600"/>
            <a:ext cx="8007724" cy="776289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Физминутка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979" y="2147889"/>
            <a:ext cx="7774371" cy="4029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Встанем ровненько ребята,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Пошагаем как солдаты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Влево, вправо наклонись,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носочки подтянись,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Раз-прыжок, два- прыжок,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Отдохнул ли ты дружок?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84217"/>
            <a:ext cx="8007724" cy="1063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находится?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(ориентация на плоскости)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Пользователь\Desktop\5AhPdZPKMAHxxZ0onDFu_Z2C37LJIDEgxSfr24yN6eQgUuVZqWjhVyBz3P50vAriJAAIAz8aQAv9N9w7UiA7YvBIEHeFnSRYvZbYbdM5bOyciIjsnXo-a8kyopKKhO6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228" y="4303986"/>
            <a:ext cx="1923393" cy="16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ользователь\Desktop\s1200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456" y="2093210"/>
            <a:ext cx="1844566" cy="144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Пользователь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74" y="2031921"/>
            <a:ext cx="1959428" cy="131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Пользователь\Desktop\ba9f6b7a9043db78fea7de095a2518c8-fit-400x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5275" y="4235670"/>
            <a:ext cx="1851622" cy="18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6"/>
          <a:srcRect l="8147" t="4275" r="63811" b="1155"/>
          <a:stretch>
            <a:fillRect/>
          </a:stretch>
        </p:blipFill>
        <p:spPr bwMode="auto">
          <a:xfrm>
            <a:off x="4193177" y="2931139"/>
            <a:ext cx="927463" cy="221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53589" y="2142310"/>
          <a:ext cx="73152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/>
              </a:tblGrid>
              <a:tr h="3931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1057457"/>
            <a:ext cx="800772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Сколько солдат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отряде?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Пользователь\Desktop\hello_html_748a55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1075875" y="2401867"/>
            <a:ext cx="689864" cy="1781247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1102149" y="4178118"/>
            <a:ext cx="689864" cy="1781247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4034537" y="2428142"/>
            <a:ext cx="689864" cy="1781247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4754496" y="2407123"/>
            <a:ext cx="689864" cy="1781247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5458688" y="2417632"/>
            <a:ext cx="689864" cy="1781247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6131350" y="2396613"/>
            <a:ext cx="689864" cy="1781247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6835544" y="2407122"/>
            <a:ext cx="689864" cy="1781247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7555504" y="2449164"/>
            <a:ext cx="689864" cy="1781247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3309324" y="2412377"/>
            <a:ext cx="689864" cy="1781247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1858894" y="2396612"/>
            <a:ext cx="689864" cy="1781247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2578854" y="2407121"/>
            <a:ext cx="689864" cy="1781247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1837874" y="4204393"/>
            <a:ext cx="689864" cy="1781247"/>
          </a:xfrm>
          <a:prstGeom prst="rect">
            <a:avLst/>
          </a:prstGeom>
          <a:noFill/>
        </p:spPr>
      </p:pic>
      <p:pic>
        <p:nvPicPr>
          <p:cNvPr id="17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2589364" y="4183371"/>
            <a:ext cx="689864" cy="1781247"/>
          </a:xfrm>
          <a:prstGeom prst="rect">
            <a:avLst/>
          </a:prstGeom>
          <a:noFill/>
        </p:spPr>
      </p:pic>
      <p:pic>
        <p:nvPicPr>
          <p:cNvPr id="18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3356618" y="4209647"/>
            <a:ext cx="689864" cy="1781247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4092342" y="4220157"/>
            <a:ext cx="689864" cy="1781247"/>
          </a:xfrm>
          <a:prstGeom prst="rect">
            <a:avLst/>
          </a:prstGeom>
          <a:noFill/>
        </p:spPr>
      </p:pic>
      <p:pic>
        <p:nvPicPr>
          <p:cNvPr id="20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4796536" y="4262200"/>
            <a:ext cx="689864" cy="1781247"/>
          </a:xfrm>
          <a:prstGeom prst="rect">
            <a:avLst/>
          </a:prstGeom>
          <a:noFill/>
        </p:spPr>
      </p:pic>
      <p:pic>
        <p:nvPicPr>
          <p:cNvPr id="21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5500728" y="4256945"/>
            <a:ext cx="689864" cy="1781247"/>
          </a:xfrm>
          <a:prstGeom prst="rect">
            <a:avLst/>
          </a:prstGeom>
          <a:noFill/>
        </p:spPr>
      </p:pic>
      <p:pic>
        <p:nvPicPr>
          <p:cNvPr id="22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6157625" y="4267455"/>
            <a:ext cx="689864" cy="1781247"/>
          </a:xfrm>
          <a:prstGeom prst="rect">
            <a:avLst/>
          </a:prstGeom>
          <a:noFill/>
        </p:spPr>
      </p:pic>
      <p:pic>
        <p:nvPicPr>
          <p:cNvPr id="23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6877583" y="4246434"/>
            <a:ext cx="689864" cy="1781247"/>
          </a:xfrm>
          <a:prstGeom prst="rect">
            <a:avLst/>
          </a:prstGeom>
          <a:noFill/>
        </p:spPr>
      </p:pic>
      <p:pic>
        <p:nvPicPr>
          <p:cNvPr id="24" name="Picture 2" descr="C:\Users\Пользователь\Desktop\hello_html_748a5572.jpg"/>
          <p:cNvPicPr>
            <a:picLocks noChangeAspect="1" noChangeArrowheads="1"/>
          </p:cNvPicPr>
          <p:nvPr/>
        </p:nvPicPr>
        <p:blipFill>
          <a:blip r:embed="rId2"/>
          <a:srcRect l="8147" t="4275" r="63811" b="1155"/>
          <a:stretch>
            <a:fillRect/>
          </a:stretch>
        </p:blipFill>
        <p:spPr bwMode="auto">
          <a:xfrm>
            <a:off x="7581777" y="4209648"/>
            <a:ext cx="689864" cy="178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326"/>
            <a:ext cx="8007724" cy="116412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Посчитай!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18441"/>
            <a:ext cx="7886700" cy="44585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Посчитай 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танков?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самолетов? ( покажи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цифру) </a:t>
            </a:r>
          </a:p>
        </p:txBody>
      </p:sp>
      <p:pic>
        <p:nvPicPr>
          <p:cNvPr id="7170" name="Picture 2" descr="C:\Users\Пользователь\Desktop\5b58606c5035a1acb7259cafaca11ec2.png"/>
          <p:cNvPicPr>
            <a:picLocks noChangeAspect="1" noChangeArrowheads="1"/>
          </p:cNvPicPr>
          <p:nvPr/>
        </p:nvPicPr>
        <p:blipFill>
          <a:blip r:embed="rId2"/>
          <a:srcRect r="67167"/>
          <a:stretch>
            <a:fillRect/>
          </a:stretch>
        </p:blipFill>
        <p:spPr bwMode="auto">
          <a:xfrm>
            <a:off x="1106740" y="2093154"/>
            <a:ext cx="1545019" cy="323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 descr="C:\Users\Пользователь\Desktop\5b58606c5035a1acb7259cafaca11ec2.png"/>
          <p:cNvPicPr>
            <a:picLocks noChangeAspect="1" noChangeArrowheads="1"/>
          </p:cNvPicPr>
          <p:nvPr/>
        </p:nvPicPr>
        <p:blipFill>
          <a:blip r:embed="rId2"/>
          <a:srcRect l="67240"/>
          <a:stretch>
            <a:fillRect/>
          </a:stretch>
        </p:blipFill>
        <p:spPr bwMode="auto">
          <a:xfrm>
            <a:off x="6648995" y="2116183"/>
            <a:ext cx="1592028" cy="323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Пользователь\Desktop\a43bb64baedc.jpg"/>
          <p:cNvPicPr>
            <a:picLocks noChangeAspect="1" noChangeArrowheads="1"/>
          </p:cNvPicPr>
          <p:nvPr/>
        </p:nvPicPr>
        <p:blipFill>
          <a:blip r:embed="rId3"/>
          <a:srcRect l="6808" t="44762" r="61353" b="29524"/>
          <a:stretch>
            <a:fillRect/>
          </a:stretch>
        </p:blipFill>
        <p:spPr bwMode="auto">
          <a:xfrm>
            <a:off x="1018904" y="2037805"/>
            <a:ext cx="1598914" cy="287383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743200" y="2181497"/>
            <a:ext cx="377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Чего больше танков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самолетов?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сколько больше танков , чем самолетов?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знаки сравнения между ними. ( для этого напиши на листочке цифру которая показывает количество танков и самолетов и между ними поставь знак сравнения)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1" y="1279526"/>
            <a:ext cx="800772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Каких цифр не хватает?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Пользователь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981" t="22527" r="48901" b="63432"/>
          <a:stretch>
            <a:fillRect/>
          </a:stretch>
        </p:blipFill>
        <p:spPr>
          <a:xfrm>
            <a:off x="536028" y="3003266"/>
            <a:ext cx="7993117" cy="17736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216" y="4939937"/>
            <a:ext cx="507275" cy="507275"/>
          </a:xfrm>
          <a:prstGeom prst="rect">
            <a:avLst/>
          </a:prstGeom>
          <a:noFill/>
        </p:spPr>
      </p:pic>
      <p:pic>
        <p:nvPicPr>
          <p:cNvPr id="39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149" y="4935582"/>
            <a:ext cx="507275" cy="507275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153" y="2904731"/>
            <a:ext cx="676449" cy="478549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507" y="2887315"/>
            <a:ext cx="676449" cy="478549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124" y="2543327"/>
            <a:ext cx="676449" cy="478549"/>
          </a:xfrm>
          <a:prstGeom prst="rect">
            <a:avLst/>
          </a:prstGeom>
          <a:noFill/>
        </p:spPr>
      </p:pic>
      <p:pic>
        <p:nvPicPr>
          <p:cNvPr id="18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81" y="2517201"/>
            <a:ext cx="676449" cy="478549"/>
          </a:xfrm>
          <a:prstGeom prst="rect">
            <a:avLst/>
          </a:prstGeom>
          <a:noFill/>
        </p:spPr>
      </p:pic>
      <p:pic>
        <p:nvPicPr>
          <p:cNvPr id="20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204" y="2495428"/>
            <a:ext cx="676449" cy="478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знак надо поставить: + или –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ользователь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1201784" y="2194559"/>
            <a:ext cx="519111" cy="431075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1680755" y="2190205"/>
            <a:ext cx="519111" cy="431075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1428206" y="2669176"/>
            <a:ext cx="519111" cy="431075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2207623" y="2194560"/>
            <a:ext cx="519111" cy="431075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1942012" y="2660468"/>
            <a:ext cx="519111" cy="431075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3470367" y="2477588"/>
            <a:ext cx="519111" cy="431075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4" cstate="print"/>
          <a:srcRect l="58997" t="2131" r="-577" b="51830"/>
          <a:stretch>
            <a:fillRect/>
          </a:stretch>
        </p:blipFill>
        <p:spPr bwMode="auto">
          <a:xfrm>
            <a:off x="2969623" y="2486297"/>
            <a:ext cx="519111" cy="431075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50822" y="2010954"/>
          <a:ext cx="2978332" cy="1659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332"/>
              </a:tblGrid>
              <a:tr h="165970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3=3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261" y="2160149"/>
            <a:ext cx="676449" cy="478549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050" y="2142732"/>
            <a:ext cx="676449" cy="478549"/>
          </a:xfrm>
          <a:prstGeom prst="rect">
            <a:avLst/>
          </a:prstGeom>
          <a:noFill/>
        </p:spPr>
      </p:pic>
      <p:pic>
        <p:nvPicPr>
          <p:cNvPr id="19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735" y="2147085"/>
            <a:ext cx="676449" cy="478549"/>
          </a:xfrm>
          <a:prstGeom prst="rect">
            <a:avLst/>
          </a:prstGeom>
          <a:noFill/>
        </p:spPr>
      </p:pic>
      <p:pic>
        <p:nvPicPr>
          <p:cNvPr id="21" name="Picture 3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673" y="2112251"/>
            <a:ext cx="676449" cy="478549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6982097" y="2540725"/>
            <a:ext cx="404949" cy="3918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6622868" y="2965268"/>
            <a:ext cx="404948" cy="378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256417" y="2174964"/>
            <a:ext cx="378823" cy="339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132115" y="2037078"/>
          <a:ext cx="3034937" cy="1633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937"/>
              </a:tblGrid>
              <a:tr h="163358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457200" indent="-457200" algn="ctr">
                        <a:buAutoNum type="arabicPlain" startAt="5"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2=7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907" y="4426131"/>
            <a:ext cx="507275" cy="507275"/>
          </a:xfrm>
          <a:prstGeom prst="rect">
            <a:avLst/>
          </a:prstGeom>
          <a:noFill/>
        </p:spPr>
      </p:pic>
      <p:pic>
        <p:nvPicPr>
          <p:cNvPr id="37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40" y="4447902"/>
            <a:ext cx="507275" cy="507275"/>
          </a:xfrm>
          <a:prstGeom prst="rect">
            <a:avLst/>
          </a:prstGeom>
          <a:noFill/>
        </p:spPr>
      </p:pic>
      <p:pic>
        <p:nvPicPr>
          <p:cNvPr id="38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096" y="4430485"/>
            <a:ext cx="507275" cy="507275"/>
          </a:xfrm>
          <a:prstGeom prst="rect">
            <a:avLst/>
          </a:prstGeom>
          <a:noFill/>
        </p:spPr>
      </p:pic>
      <p:pic>
        <p:nvPicPr>
          <p:cNvPr id="40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13" y="4460965"/>
            <a:ext cx="507275" cy="507275"/>
          </a:xfrm>
          <a:prstGeom prst="rect">
            <a:avLst/>
          </a:prstGeom>
          <a:noFill/>
        </p:spPr>
      </p:pic>
      <p:pic>
        <p:nvPicPr>
          <p:cNvPr id="41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 l="16739" t="-429"/>
          <a:stretch>
            <a:fillRect/>
          </a:stretch>
        </p:blipFill>
        <p:spPr bwMode="auto">
          <a:xfrm>
            <a:off x="3788229" y="4441371"/>
            <a:ext cx="422364" cy="509453"/>
          </a:xfrm>
          <a:prstGeom prst="rect">
            <a:avLst/>
          </a:prstGeom>
          <a:noFill/>
        </p:spPr>
      </p:pic>
      <p:pic>
        <p:nvPicPr>
          <p:cNvPr id="42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873" y="4922520"/>
            <a:ext cx="507275" cy="507275"/>
          </a:xfrm>
          <a:prstGeom prst="rect">
            <a:avLst/>
          </a:prstGeom>
          <a:noFill/>
        </p:spPr>
      </p:pic>
      <p:pic>
        <p:nvPicPr>
          <p:cNvPr id="43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433" y="4944292"/>
            <a:ext cx="507275" cy="507275"/>
          </a:xfrm>
          <a:prstGeom prst="rect">
            <a:avLst/>
          </a:prstGeom>
          <a:noFill/>
        </p:spPr>
      </p:pic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197427" y="4258492"/>
          <a:ext cx="2982686" cy="1711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2686"/>
              </a:tblGrid>
              <a:tr h="17112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7    3=10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Picture 5" descr="C:\Users\Пользователь\Desktop\pngtree-military-medal-icon-flat-style-png-image_18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776" y="4948646"/>
            <a:ext cx="507275" cy="507275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035" y="4312920"/>
            <a:ext cx="533400" cy="533400"/>
          </a:xfrm>
          <a:prstGeom prst="rect">
            <a:avLst/>
          </a:prstGeom>
          <a:noFill/>
        </p:spPr>
      </p:pic>
      <p:pic>
        <p:nvPicPr>
          <p:cNvPr id="47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995" y="4896395"/>
            <a:ext cx="533400" cy="533400"/>
          </a:xfrm>
          <a:prstGeom prst="rect">
            <a:avLst/>
          </a:prstGeom>
          <a:noFill/>
        </p:spPr>
      </p:pic>
      <p:pic>
        <p:nvPicPr>
          <p:cNvPr id="48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2344" y="4865916"/>
            <a:ext cx="533400" cy="533400"/>
          </a:xfrm>
          <a:prstGeom prst="rect">
            <a:avLst/>
          </a:prstGeom>
          <a:noFill/>
        </p:spPr>
      </p:pic>
      <p:pic>
        <p:nvPicPr>
          <p:cNvPr id="49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630" y="4861561"/>
            <a:ext cx="533400" cy="533400"/>
          </a:xfrm>
          <a:prstGeom prst="rect">
            <a:avLst/>
          </a:prstGeom>
          <a:noFill/>
        </p:spPr>
      </p:pic>
      <p:pic>
        <p:nvPicPr>
          <p:cNvPr id="50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105" y="4844144"/>
            <a:ext cx="533400" cy="533400"/>
          </a:xfrm>
          <a:prstGeom prst="rect">
            <a:avLst/>
          </a:prstGeom>
          <a:noFill/>
        </p:spPr>
      </p:pic>
      <p:pic>
        <p:nvPicPr>
          <p:cNvPr id="51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515" y="4800601"/>
            <a:ext cx="533400" cy="533400"/>
          </a:xfrm>
          <a:prstGeom prst="rect">
            <a:avLst/>
          </a:prstGeom>
          <a:noFill/>
        </p:spPr>
      </p:pic>
      <p:pic>
        <p:nvPicPr>
          <p:cNvPr id="52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5739" y="4286795"/>
            <a:ext cx="533400" cy="533400"/>
          </a:xfrm>
          <a:prstGeom prst="rect">
            <a:avLst/>
          </a:prstGeom>
          <a:noFill/>
        </p:spPr>
      </p:pic>
      <p:pic>
        <p:nvPicPr>
          <p:cNvPr id="53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9212" y="4269378"/>
            <a:ext cx="533400" cy="533400"/>
          </a:xfrm>
          <a:prstGeom prst="rect">
            <a:avLst/>
          </a:prstGeom>
          <a:noFill/>
        </p:spPr>
      </p:pic>
      <p:pic>
        <p:nvPicPr>
          <p:cNvPr id="54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812" y="4265024"/>
            <a:ext cx="533400" cy="533400"/>
          </a:xfrm>
          <a:prstGeom prst="rect">
            <a:avLst/>
          </a:prstGeom>
          <a:noFill/>
        </p:spPr>
      </p:pic>
      <p:pic>
        <p:nvPicPr>
          <p:cNvPr id="55" name="Picture 6" descr="C:\Users\Пользователь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036" y="4273732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4976948" y="4244703"/>
          <a:ext cx="2943497" cy="1725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3497"/>
              </a:tblGrid>
              <a:tr h="172502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2=8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>
          <a:xfrm>
            <a:off x="7341326" y="4297680"/>
            <a:ext cx="600891" cy="496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36972" y="4841966"/>
            <a:ext cx="600891" cy="496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274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Занятие по математическому и сенсорному развитию в подготовительной группе на тему «ДЕНЬ ПОБЕДЫ»</vt:lpstr>
      <vt:lpstr>«Быстро отвечайте»</vt:lpstr>
      <vt:lpstr>Из каких геометрических фигур состоят рисунки?</vt:lpstr>
      <vt:lpstr>Физминутка</vt:lpstr>
      <vt:lpstr>Где что находится?  (ориентация на плоскости)</vt:lpstr>
      <vt:lpstr>Сколько солдат в отряде?</vt:lpstr>
      <vt:lpstr>Посчитай!</vt:lpstr>
      <vt:lpstr>Каких цифр не хватает?</vt:lpstr>
      <vt:lpstr>Какой знак надо поставить: + или –</vt:lpstr>
      <vt:lpstr>Решите задачки!</vt:lpstr>
      <vt:lpstr>Помоги солдату добраться  до своих товарищей.</vt:lpstr>
      <vt:lpstr>МОЛОДЕЦ!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Інна</dc:creator>
  <cp:lastModifiedBy>Пользователь</cp:lastModifiedBy>
  <cp:revision>2</cp:revision>
  <dcterms:created xsi:type="dcterms:W3CDTF">2019-01-31T12:03:31Z</dcterms:created>
  <dcterms:modified xsi:type="dcterms:W3CDTF">2020-04-28T15:00:59Z</dcterms:modified>
</cp:coreProperties>
</file>