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56" r:id="rId9"/>
    <p:sldId id="257" r:id="rId10"/>
    <p:sldId id="258" r:id="rId11"/>
    <p:sldId id="259" r:id="rId12"/>
    <p:sldId id="260" r:id="rId13"/>
    <p:sldId id="26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0"/>
            <a:ext cx="9194996" cy="684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174" y="1412776"/>
            <a:ext cx="5832648" cy="25062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 занятию по ФЛГС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старшей группе для детей с ТНР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«КОСМОС»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3933056"/>
            <a:ext cx="3312368" cy="2232248"/>
          </a:xfrm>
        </p:spPr>
        <p:txBody>
          <a:bodyPr>
            <a:normAutofit fontScale="92500" lnSpcReduction="10000"/>
          </a:bodyPr>
          <a:lstStyle/>
          <a:p>
            <a:pPr marL="0" lvl="0" indent="0" algn="r" defTabSz="457200"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endParaRPr lang="ru-RU" sz="2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 defTabSz="457200"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 defTabSz="457200"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 defTabSz="457200"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Учитель- логопед:</a:t>
            </a:r>
          </a:p>
          <a:p>
            <a:pPr marL="0" lvl="0" indent="0" algn="r" defTabSz="457200"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Герасименко И.А.</a:t>
            </a:r>
          </a:p>
          <a:p>
            <a:pPr marL="0" lvl="0" indent="0" algn="ctr">
              <a:buNone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4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i="1" dirty="0">
                <a:solidFill>
                  <a:srgbClr val="C00000"/>
                </a:solidFill>
                <a:ea typeface="+mn-ea"/>
                <a:cs typeface="+mn-cs"/>
              </a:rPr>
              <a:t>Где космонавт? </a:t>
            </a:r>
            <a:br>
              <a:rPr lang="ru-RU" sz="2800" b="1" i="1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3401055" cy="340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4" b="25835"/>
          <a:stretch/>
        </p:blipFill>
        <p:spPr bwMode="auto">
          <a:xfrm>
            <a:off x="3347864" y="2736095"/>
            <a:ext cx="5627687" cy="235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9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i="1" dirty="0">
                <a:solidFill>
                  <a:srgbClr val="C00000"/>
                </a:solidFill>
                <a:ea typeface="+mn-ea"/>
                <a:cs typeface="+mn-cs"/>
              </a:rPr>
              <a:t>Где космонавт? </a:t>
            </a:r>
            <a:br>
              <a:rPr lang="ru-RU" sz="2800" b="1" i="1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18288"/>
            <a:ext cx="5627096" cy="376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3268" r="22207" b="52728"/>
          <a:stretch/>
        </p:blipFill>
        <p:spPr bwMode="auto">
          <a:xfrm>
            <a:off x="5292080" y="2636912"/>
            <a:ext cx="1565564" cy="13993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882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52" y="1979354"/>
            <a:ext cx="5627096" cy="376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/>
          <a:stretch/>
        </p:blipFill>
        <p:spPr bwMode="auto">
          <a:xfrm>
            <a:off x="7176655" y="2492623"/>
            <a:ext cx="1934700" cy="244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269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3"/>
          <a:stretch/>
        </p:blipFill>
        <p:spPr bwMode="auto">
          <a:xfrm>
            <a:off x="0" y="1268760"/>
            <a:ext cx="91440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7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космос\phpagnDNC_ZADAIYA-PO-TENE-KOSNOS_html_f69fd7e6b27669e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4"/>
          <a:stretch/>
        </p:blipFill>
        <p:spPr bwMode="auto">
          <a:xfrm>
            <a:off x="2843808" y="126472"/>
            <a:ext cx="4497958" cy="6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Д/и «Один-два-пять»</a:t>
            </a:r>
            <a:endParaRPr lang="ru-RU" b="1" i="1" dirty="0">
              <a:solidFill>
                <a:schemeClr val="accent2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1026" name="Picture 2" descr="C:\Users\User\Desktop\Оценка\Апрель\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3164136" cy="524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4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504D">
                    <a:lumMod val="75000"/>
                  </a:srgbClr>
                </a:solidFill>
                <a:cs typeface="Aharoni" pitchFamily="2" charset="-79"/>
              </a:rPr>
              <a:t>Д/и «Один-два-пять»</a:t>
            </a:r>
            <a:endParaRPr lang="ru-RU" dirty="0"/>
          </a:p>
        </p:txBody>
      </p:sp>
      <p:pic>
        <p:nvPicPr>
          <p:cNvPr id="2050" name="Picture 2" descr="C:\Users\User\Desktop\Оценка\Апрель\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2656"/>
            <a:ext cx="3819005" cy="566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2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504D">
                    <a:lumMod val="75000"/>
                  </a:srgbClr>
                </a:solidFill>
                <a:cs typeface="Aharoni" pitchFamily="2" charset="-79"/>
              </a:rPr>
              <a:t>Д/и «Один-два-пять»</a:t>
            </a:r>
            <a:endParaRPr lang="ru-RU" dirty="0"/>
          </a:p>
        </p:txBody>
      </p:sp>
      <p:pic>
        <p:nvPicPr>
          <p:cNvPr id="3075" name="Picture 3" descr="C:\Users\User\Desktop\Оценка\Апрель\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30696"/>
            <a:ext cx="3888431" cy="547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51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504D">
                    <a:lumMod val="75000"/>
                  </a:srgbClr>
                </a:solidFill>
                <a:cs typeface="Aharoni" pitchFamily="2" charset="-79"/>
              </a:rPr>
              <a:t>Д/и «Один-два-пять</a:t>
            </a:r>
            <a:r>
              <a:rPr lang="ru-RU" b="1" i="1" dirty="0" smtClean="0">
                <a:solidFill>
                  <a:srgbClr val="C0504D">
                    <a:lumMod val="75000"/>
                  </a:srgbClr>
                </a:solidFill>
                <a:cs typeface="Aharoni" pitchFamily="2" charset="-79"/>
              </a:rPr>
              <a:t>»</a:t>
            </a:r>
            <a:endParaRPr lang="ru-RU" dirty="0"/>
          </a:p>
        </p:txBody>
      </p:sp>
      <p:pic>
        <p:nvPicPr>
          <p:cNvPr id="4098" name="Picture 2" descr="C:\Users\User\Desktop\Оценка\Апрель\1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" r="2196"/>
          <a:stretch/>
        </p:blipFill>
        <p:spPr bwMode="auto">
          <a:xfrm>
            <a:off x="2785813" y="1413164"/>
            <a:ext cx="4806478" cy="544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5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504D">
                    <a:lumMod val="75000"/>
                  </a:srgbClr>
                </a:solidFill>
                <a:cs typeface="Aharoni" pitchFamily="2" charset="-79"/>
              </a:rPr>
              <a:t>Д/и «Один-два-пять»</a:t>
            </a:r>
            <a:endParaRPr lang="ru-RU" dirty="0"/>
          </a:p>
        </p:txBody>
      </p:sp>
      <p:pic>
        <p:nvPicPr>
          <p:cNvPr id="5122" name="Picture 2" descr="C:\Users\User\Desktop\Оценка\Апрель\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110" y="1190228"/>
            <a:ext cx="3822138" cy="544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14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C0504D">
                    <a:lumMod val="75000"/>
                  </a:srgbClr>
                </a:solidFill>
                <a:cs typeface="Aharoni" pitchFamily="2" charset="-79"/>
              </a:rPr>
              <a:t>Д/и «Один-два-пять»</a:t>
            </a:r>
            <a:endParaRPr lang="ru-RU" dirty="0"/>
          </a:p>
        </p:txBody>
      </p:sp>
      <p:pic>
        <p:nvPicPr>
          <p:cNvPr id="6146" name="Picture 2" descr="C:\Users\User\Desktop\Оценка\Апрель\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05" y="1215966"/>
            <a:ext cx="3576035" cy="571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48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454" y="3284984"/>
            <a:ext cx="5629983" cy="376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1340768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Где космонавт?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(закрепление навыка употребления предлогов)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i="1" dirty="0">
                <a:solidFill>
                  <a:srgbClr val="C00000"/>
                </a:solidFill>
                <a:ea typeface="+mn-ea"/>
                <a:cs typeface="+mn-cs"/>
              </a:rPr>
              <a:t>Где космонавт? </a:t>
            </a:r>
            <a:br>
              <a:rPr lang="ru-RU" sz="2800" b="1" i="1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2" y="692696"/>
            <a:ext cx="5627687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2839046" cy="283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50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Презентация  к занятию по ФЛГС в старшей группе для детей с ТНР «КОСМОС»</vt:lpstr>
      <vt:lpstr>Д/и «Один-два-пять»</vt:lpstr>
      <vt:lpstr>Д/и «Один-два-пять»</vt:lpstr>
      <vt:lpstr>Д/и «Один-два-пять»</vt:lpstr>
      <vt:lpstr>Д/и «Один-два-пять»</vt:lpstr>
      <vt:lpstr>Д/и «Один-два-пять»</vt:lpstr>
      <vt:lpstr>Д/и «Один-два-пять»</vt:lpstr>
      <vt:lpstr>Презентация PowerPoint</vt:lpstr>
      <vt:lpstr>Где космонавт?  </vt:lpstr>
      <vt:lpstr>Где космонавт?  </vt:lpstr>
      <vt:lpstr>Где космонавт?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5</cp:revision>
  <dcterms:created xsi:type="dcterms:W3CDTF">2024-04-07T19:43:15Z</dcterms:created>
  <dcterms:modified xsi:type="dcterms:W3CDTF">2024-04-20T20:11:07Z</dcterms:modified>
</cp:coreProperties>
</file>