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7" r:id="rId3"/>
    <p:sldId id="259" r:id="rId4"/>
    <p:sldId id="263" r:id="rId5"/>
    <p:sldId id="271" r:id="rId6"/>
    <p:sldId id="272" r:id="rId7"/>
    <p:sldId id="273" r:id="rId8"/>
    <p:sldId id="274" r:id="rId9"/>
    <p:sldId id="276" r:id="rId10"/>
    <p:sldId id="277" r:id="rId11"/>
    <p:sldId id="278" r:id="rId12"/>
    <p:sldId id="279" r:id="rId13"/>
    <p:sldId id="28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1" d="100"/>
        <a:sy n="6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91DA9D5-445A-499E-9FAD-FFF9B97C32D7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E63DE6D-F11C-4419-9821-30535DAFB26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328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A9D5-445A-499E-9FAD-FFF9B97C32D7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DE6D-F11C-4419-9821-30535DAFB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446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A9D5-445A-499E-9FAD-FFF9B97C32D7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DE6D-F11C-4419-9821-30535DAFB26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130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A9D5-445A-499E-9FAD-FFF9B97C32D7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DE6D-F11C-4419-9821-30535DAFB26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006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A9D5-445A-499E-9FAD-FFF9B97C32D7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DE6D-F11C-4419-9821-30535DAFB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81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A9D5-445A-499E-9FAD-FFF9B97C32D7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DE6D-F11C-4419-9821-30535DAFB26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641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A9D5-445A-499E-9FAD-FFF9B97C32D7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DE6D-F11C-4419-9821-30535DAFB26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522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A9D5-445A-499E-9FAD-FFF9B97C32D7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DE6D-F11C-4419-9821-30535DAFB26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677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A9D5-445A-499E-9FAD-FFF9B97C32D7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DE6D-F11C-4419-9821-30535DAFB26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582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A9D5-445A-499E-9FAD-FFF9B97C32D7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DE6D-F11C-4419-9821-30535DAFB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09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A9D5-445A-499E-9FAD-FFF9B97C32D7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DE6D-F11C-4419-9821-30535DAFB26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753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A9D5-445A-499E-9FAD-FFF9B97C32D7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DE6D-F11C-4419-9821-30535DAFB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221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A9D5-445A-499E-9FAD-FFF9B97C32D7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DE6D-F11C-4419-9821-30535DAFB26E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66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A9D5-445A-499E-9FAD-FFF9B97C32D7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DE6D-F11C-4419-9821-30535DAFB26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73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A9D5-445A-499E-9FAD-FFF9B97C32D7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DE6D-F11C-4419-9821-30535DAFB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642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A9D5-445A-499E-9FAD-FFF9B97C32D7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DE6D-F11C-4419-9821-30535DAFB26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037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A9D5-445A-499E-9FAD-FFF9B97C32D7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DE6D-F11C-4419-9821-30535DAFB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396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91DA9D5-445A-499E-9FAD-FFF9B97C32D7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E63DE6D-F11C-4419-9821-30535DAFB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13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620982"/>
            <a:ext cx="6815669" cy="1787235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Презентация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к занятию по ФЛГС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в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подготовитеьной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группе для детей с ТНР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«МЕБЕЛЬ»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92982" y="3934688"/>
            <a:ext cx="3412067" cy="1320802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Подготовила</a:t>
            </a:r>
          </a:p>
          <a:p>
            <a:pPr algn="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Учитель- логопед:</a:t>
            </a:r>
          </a:p>
          <a:p>
            <a:pPr algn="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Герасименко И.А.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767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Д/И «Скажи, как называется»</a:t>
            </a:r>
            <a:endParaRPr lang="ru-RU" dirty="0"/>
          </a:p>
        </p:txBody>
      </p:sp>
      <p:pic>
        <p:nvPicPr>
          <p:cNvPr id="7170" name="Picture 2" descr="C:\Users\User\Desktop\оценка\img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1" b="17568"/>
          <a:stretch/>
        </p:blipFill>
        <p:spPr bwMode="auto">
          <a:xfrm>
            <a:off x="1071611" y="3117273"/>
            <a:ext cx="4423833" cy="205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оценка\img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2" b="21970"/>
          <a:stretch/>
        </p:blipFill>
        <p:spPr bwMode="auto">
          <a:xfrm>
            <a:off x="6719453" y="3075709"/>
            <a:ext cx="4631766" cy="214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279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</a:rPr>
              <a:t>Д/И «Скажи, как называется»</a:t>
            </a:r>
            <a:endParaRPr lang="ru-RU" dirty="0"/>
          </a:p>
        </p:txBody>
      </p:sp>
      <p:pic>
        <p:nvPicPr>
          <p:cNvPr id="8194" name="Picture 2" descr="C:\Users\User\Desktop\оценка\img1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0" b="23832"/>
          <a:stretch/>
        </p:blipFill>
        <p:spPr bwMode="auto">
          <a:xfrm>
            <a:off x="1154737" y="2937165"/>
            <a:ext cx="4778830" cy="242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оценка\img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5" b="18030"/>
          <a:stretch/>
        </p:blipFill>
        <p:spPr bwMode="auto">
          <a:xfrm>
            <a:off x="5756593" y="2715491"/>
            <a:ext cx="5534862" cy="300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67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Д/И «Четвертый лишний»</a:t>
            </a:r>
            <a:endParaRPr lang="ru-RU" dirty="0"/>
          </a:p>
        </p:txBody>
      </p:sp>
      <p:pic>
        <p:nvPicPr>
          <p:cNvPr id="9218" name="Picture 2" descr="C:\Users\User\Desktop\оценка\img2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0213" b="3371"/>
          <a:stretch/>
        </p:blipFill>
        <p:spPr bwMode="auto">
          <a:xfrm>
            <a:off x="3740727" y="2455411"/>
            <a:ext cx="5195455" cy="376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506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</a:rPr>
              <a:t>Д/И «Четвертый лишний»</a:t>
            </a:r>
            <a:endParaRPr lang="ru-RU" dirty="0"/>
          </a:p>
        </p:txBody>
      </p:sp>
      <p:pic>
        <p:nvPicPr>
          <p:cNvPr id="10242" name="Picture 2" descr="C:\Users\User\Desktop\оценка\img2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7" t="14367" b="4623"/>
          <a:stretch/>
        </p:blipFill>
        <p:spPr bwMode="auto">
          <a:xfrm>
            <a:off x="3394364" y="2430990"/>
            <a:ext cx="5735781" cy="384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355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6"/>
          <a:stretch/>
        </p:blipFill>
        <p:spPr>
          <a:xfrm>
            <a:off x="1717963" y="1065174"/>
            <a:ext cx="8894618" cy="5151955"/>
          </a:xfrm>
        </p:spPr>
      </p:pic>
      <p:sp>
        <p:nvSpPr>
          <p:cNvPr id="2" name="TextBox 1"/>
          <p:cNvSpPr txBox="1"/>
          <p:nvPr/>
        </p:nvSpPr>
        <p:spPr>
          <a:xfrm>
            <a:off x="3366655" y="541954"/>
            <a:ext cx="4447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Назови мебель.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93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3673" y="1219199"/>
            <a:ext cx="10169236" cy="4656669"/>
          </a:xfrm>
        </p:spPr>
        <p:txBody>
          <a:bodyPr/>
          <a:lstStyle/>
          <a:p>
            <a:pPr marL="0" indent="0">
              <a:buNone/>
            </a:pP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Д/И 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«Посчитай предметы мебели,  назвав их цвет»</a:t>
            </a:r>
          </a:p>
          <a:p>
            <a:pPr marL="0" indent="0" algn="ctr">
              <a:buNone/>
            </a:pP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903" y="3222454"/>
            <a:ext cx="5352807" cy="2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29" y="3333290"/>
            <a:ext cx="5353050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06982" y="5929745"/>
            <a:ext cx="4253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Два зеленых дивана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008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236" y="1373097"/>
            <a:ext cx="9912925" cy="92675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Д/И  «Посчитай предметы мебели,  назвав их цвет»</a:t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168" y="2837167"/>
            <a:ext cx="2317030" cy="1606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122" y="4075237"/>
            <a:ext cx="2539728" cy="176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257" y="3045725"/>
            <a:ext cx="2542738" cy="176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209223" y="5465220"/>
            <a:ext cx="2547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b="1" dirty="0" smtClean="0">
                <a:ln/>
              </a:rPr>
              <a:t>Три коричневых стола</a:t>
            </a:r>
            <a:endParaRPr lang="ru-RU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65273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Д/И «Из чего-какой?</a:t>
            </a:r>
            <a:endParaRPr lang="ru-RU" dirty="0"/>
          </a:p>
        </p:txBody>
      </p:sp>
      <p:pic>
        <p:nvPicPr>
          <p:cNvPr id="2050" name="Picture 2" descr="C:\Users\User\Desktop\оценка\img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47" b="16643"/>
          <a:stretch/>
        </p:blipFill>
        <p:spPr bwMode="auto">
          <a:xfrm>
            <a:off x="2380599" y="2355273"/>
            <a:ext cx="7898988" cy="376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567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Д/И «Из чего-какой?</a:t>
            </a:r>
          </a:p>
        </p:txBody>
      </p:sp>
      <p:pic>
        <p:nvPicPr>
          <p:cNvPr id="3074" name="Picture 2" descr="C:\Users\User\Desktop\оценка\img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55" b="18821"/>
          <a:stretch/>
        </p:blipFill>
        <p:spPr bwMode="auto">
          <a:xfrm>
            <a:off x="2133600" y="2531602"/>
            <a:ext cx="8437417" cy="359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665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</a:rPr>
              <a:t>Д/И «Из чего-какой?</a:t>
            </a:r>
            <a:endParaRPr lang="ru-RU" dirty="0"/>
          </a:p>
        </p:txBody>
      </p:sp>
      <p:pic>
        <p:nvPicPr>
          <p:cNvPr id="4098" name="Picture 2" descr="C:\Users\User\Desktop\оценка\img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04"/>
          <a:stretch/>
        </p:blipFill>
        <p:spPr bwMode="auto">
          <a:xfrm>
            <a:off x="3052810" y="2238809"/>
            <a:ext cx="6506826" cy="398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376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</a:rPr>
              <a:t>Д/И «Из чего-какой?</a:t>
            </a:r>
            <a:endParaRPr lang="ru-RU" dirty="0"/>
          </a:p>
        </p:txBody>
      </p:sp>
      <p:pic>
        <p:nvPicPr>
          <p:cNvPr id="5122" name="Picture 2" descr="C:\Users\User\Desktop\оценка\img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9" b="22998"/>
          <a:stretch/>
        </p:blipFill>
        <p:spPr bwMode="auto">
          <a:xfrm>
            <a:off x="2632364" y="2426361"/>
            <a:ext cx="6622473" cy="365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934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</a:rPr>
              <a:t>Д/И «Из чего-какой?</a:t>
            </a:r>
            <a:endParaRPr lang="ru-RU" dirty="0"/>
          </a:p>
        </p:txBody>
      </p:sp>
      <p:pic>
        <p:nvPicPr>
          <p:cNvPr id="6146" name="Picture 2" descr="C:\Users\User\Desktop\оценка\img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86"/>
          <a:stretch/>
        </p:blipFill>
        <p:spPr bwMode="auto">
          <a:xfrm>
            <a:off x="3131128" y="2599025"/>
            <a:ext cx="5846618" cy="359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7234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97</TotalTime>
  <Words>87</Words>
  <Application>Microsoft Office PowerPoint</Application>
  <PresentationFormat>Произвольный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Натуральные материалы</vt:lpstr>
      <vt:lpstr>Презентация  к занятию по ФЛГС в подготовитеьной группе для детей с ТНР «МЕБЕЛЬ»</vt:lpstr>
      <vt:lpstr>Презентация PowerPoint</vt:lpstr>
      <vt:lpstr>Презентация PowerPoint</vt:lpstr>
      <vt:lpstr>Д/И  «Посчитай предметы мебели,  назвав их цвет» </vt:lpstr>
      <vt:lpstr>Д/И «Из чего-какой?</vt:lpstr>
      <vt:lpstr>Д/И «Из чего-какой?</vt:lpstr>
      <vt:lpstr>Д/И «Из чего-какой?</vt:lpstr>
      <vt:lpstr>Д/И «Из чего-какой?</vt:lpstr>
      <vt:lpstr>Д/И «Из чего-какой?</vt:lpstr>
      <vt:lpstr>Д/И «Скажи, как называется»</vt:lpstr>
      <vt:lpstr>Д/И «Скажи, как называется»</vt:lpstr>
      <vt:lpstr>Д/И «Четвертый лишний»</vt:lpstr>
      <vt:lpstr>Д/И «Четвертый лишний»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Группа 14</dc:creator>
  <cp:lastModifiedBy>Пользователь Windows</cp:lastModifiedBy>
  <cp:revision>12</cp:revision>
  <dcterms:created xsi:type="dcterms:W3CDTF">2022-01-19T10:57:28Z</dcterms:created>
  <dcterms:modified xsi:type="dcterms:W3CDTF">2022-12-14T07:59:57Z</dcterms:modified>
</cp:coreProperties>
</file>