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9" r:id="rId4"/>
    <p:sldId id="269" r:id="rId5"/>
    <p:sldId id="265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E86C-BB83-43A1-9934-C0A80F3C0E6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2292-A7D9-46D2-872B-621F96DDF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9.jpe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ДС «УЛЫБКА» Г ВОЛГОДОНСКА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r="3737" b="9774"/>
          <a:stretch/>
        </p:blipFill>
        <p:spPr bwMode="auto">
          <a:xfrm>
            <a:off x="0" y="1311302"/>
            <a:ext cx="7956376" cy="496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636912"/>
            <a:ext cx="612068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 ЗАНЯТИЮ ПО ФЛГС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ДЕТЕЙ С ТНР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«ПЕРЕЛЁТНЫЕ  ПТИЦЫ»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		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7696" y="5805264"/>
            <a:ext cx="2736304" cy="1052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учитель- логопед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Герасименко И.А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28933" r="16451" b="20898"/>
          <a:stretch/>
        </p:blipFill>
        <p:spPr bwMode="auto">
          <a:xfrm>
            <a:off x="467544" y="1589650"/>
            <a:ext cx="7939927" cy="520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b="80362"/>
          <a:stretch/>
        </p:blipFill>
        <p:spPr bwMode="auto">
          <a:xfrm>
            <a:off x="136525" y="731520"/>
            <a:ext cx="8870950" cy="8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724" y="344821"/>
            <a:ext cx="24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ПТИЦ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83768" y="1340768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картинка птицы аист"/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93906" y="908720"/>
            <a:ext cx="12241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а перелетные птиц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67544" y="4365104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97439" y="4797152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908720"/>
            <a:ext cx="9361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0317" y="2996952"/>
            <a:ext cx="15121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589240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птицы лебедь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27324" y="259668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660232" y="135920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а птицы утка"/>
          <p:cNvPicPr/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36096" y="4640095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522920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2996952"/>
            <a:ext cx="792089" cy="81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5172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23728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«ОДИН- МНОГО»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7978"/>
            <a:ext cx="8437539" cy="537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1052736"/>
            <a:ext cx="12255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36022"/>
            <a:ext cx="549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«НАЗОВИ ЛАСКОВО»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88640"/>
            <a:ext cx="6495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«ЧЬЕ ЭТО?»  «ЧЕЙ ЭТО?»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24068"/>
            <a:ext cx="3816423" cy="2135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Чей клюв?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0" y="1037711"/>
            <a:ext cx="1205888" cy="11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32" y="2283977"/>
            <a:ext cx="853719" cy="85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78" y="1290841"/>
            <a:ext cx="1283926" cy="16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861048"/>
            <a:ext cx="388843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Чья шея?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56" y="3908678"/>
            <a:ext cx="1127916" cy="103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5592" y="4275533"/>
            <a:ext cx="1368153" cy="143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18" y="4828355"/>
            <a:ext cx="12065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0313" y="1024068"/>
            <a:ext cx="3636143" cy="2135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Чьё перо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3365" y="1693962"/>
            <a:ext cx="921083" cy="108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86" y="2227623"/>
            <a:ext cx="9810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61" y="1130679"/>
            <a:ext cx="1202912" cy="158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40313" y="3861048"/>
            <a:ext cx="3636143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Чьё крыло?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36" y="4048199"/>
            <a:ext cx="10506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9487" y="3897747"/>
            <a:ext cx="1124961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3798" y="5053780"/>
            <a:ext cx="95391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7" y="332656"/>
            <a:ext cx="542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«У КОГО КТО?»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19737" y="3695397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c6199afd0b518a96f01bbc9dcb1dfa7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t="11922" r="14816" b="10295"/>
          <a:stretch/>
        </p:blipFill>
        <p:spPr bwMode="auto">
          <a:xfrm>
            <a:off x="5148775" y="2159174"/>
            <a:ext cx="899389" cy="11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картинка птицы аист"/>
          <p:cNvPicPr/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51920" y="1124744"/>
            <a:ext cx="14401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77072"/>
            <a:ext cx="18432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130904" y="3789040"/>
            <a:ext cx="16880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43711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_56d580d001fa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67" y="1465412"/>
            <a:ext cx="1677226" cy="13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2507" y="4517811"/>
            <a:ext cx="890844" cy="82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65412"/>
            <a:ext cx="1990229" cy="19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582" flipH="1">
            <a:off x="8238941" y="4773936"/>
            <a:ext cx="9051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08" y="4460232"/>
            <a:ext cx="876941" cy="58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932" y="5061968"/>
            <a:ext cx="86409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046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«ЧЕТВЕРТЫЙ ЛИШНИЙ»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6805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608512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9053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941168"/>
            <a:ext cx="4657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/>
          <a:stretch/>
        </p:blipFill>
        <p:spPr bwMode="auto">
          <a:xfrm>
            <a:off x="395536" y="872197"/>
            <a:ext cx="8352928" cy="558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1851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ДЛЯ СОСТАВЛЕНИЯ РАССКАЗА О ПЕРЕЛЁТНЫХ ПТИЦАХ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44</cp:revision>
  <dcterms:created xsi:type="dcterms:W3CDTF">2016-04-01T18:28:17Z</dcterms:created>
  <dcterms:modified xsi:type="dcterms:W3CDTF">2022-10-21T19:23:23Z</dcterms:modified>
</cp:coreProperties>
</file>