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6264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к занятию по ФЛГС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группе для детей с ТНР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«Профессии»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3704456" cy="1008112"/>
          </a:xfrm>
        </p:spPr>
        <p:txBody>
          <a:bodyPr>
            <a:normAutofit fontScale="77500" lnSpcReduction="20000"/>
          </a:bodyPr>
          <a:lstStyle/>
          <a:p>
            <a:pPr lvl="0" algn="r" defTabSz="457200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lvl="0" algn="r" defTabSz="457200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Учитель- логопед:</a:t>
            </a:r>
          </a:p>
          <a:p>
            <a:pPr lvl="0" algn="r" defTabSz="457200"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Герасименко И.А.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 bwMode="auto">
          <a:xfrm>
            <a:off x="539552" y="3674754"/>
            <a:ext cx="5067717" cy="24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«Сложные слова»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244"/>
            <a:ext cx="8784976" cy="550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uk389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" y="58718"/>
            <a:ext cx="9055517" cy="6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5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«Найди ошибку»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Page_0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50000" r="51997" b="11111"/>
          <a:stretch/>
        </p:blipFill>
        <p:spPr bwMode="auto">
          <a:xfrm>
            <a:off x="453984" y="3088148"/>
            <a:ext cx="2120964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6" t="50662" r="9332" b="11993"/>
          <a:stretch/>
        </p:blipFill>
        <p:spPr bwMode="auto">
          <a:xfrm>
            <a:off x="2555775" y="1209157"/>
            <a:ext cx="2114095" cy="307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8687" r="51126" b="52727"/>
          <a:stretch/>
        </p:blipFill>
        <p:spPr bwMode="auto">
          <a:xfrm>
            <a:off x="4860032" y="3248313"/>
            <a:ext cx="2109758" cy="29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10303" r="8407" b="52728"/>
          <a:stretch/>
        </p:blipFill>
        <p:spPr bwMode="auto">
          <a:xfrm>
            <a:off x="6804247" y="1490239"/>
            <a:ext cx="2179175" cy="291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«Кто что делает?»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536839794_pro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2" t="51089" r="32515" b="29747"/>
          <a:stretch/>
        </p:blipFill>
        <p:spPr bwMode="auto">
          <a:xfrm>
            <a:off x="539552" y="1700808"/>
            <a:ext cx="3865992" cy="42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536839794_pro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52036" r="53333" b="29747"/>
          <a:stretch/>
        </p:blipFill>
        <p:spPr bwMode="auto">
          <a:xfrm>
            <a:off x="4716016" y="1772816"/>
            <a:ext cx="42950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строитель?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884" y="5805264"/>
            <a:ext cx="295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парикмахер?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4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Д/И «Кто что делает?»</a:t>
            </a:r>
            <a:endParaRPr lang="ru-RU" dirty="0"/>
          </a:p>
        </p:txBody>
      </p:sp>
      <p:pic>
        <p:nvPicPr>
          <p:cNvPr id="3074" name="Picture 2" descr="C:\Users\User\Desktop\1536839794_pro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57" r="79091" b="79041"/>
          <a:stretch/>
        </p:blipFill>
        <p:spPr bwMode="auto">
          <a:xfrm>
            <a:off x="467544" y="1960596"/>
            <a:ext cx="4481945" cy="35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1536839794_pro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2956" r="55455" b="79041"/>
          <a:stretch/>
        </p:blipFill>
        <p:spPr bwMode="auto">
          <a:xfrm>
            <a:off x="4796588" y="1988840"/>
            <a:ext cx="37384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учитель?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доктор?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1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Д/И «Кто что делает?»</a:t>
            </a:r>
          </a:p>
        </p:txBody>
      </p:sp>
      <p:pic>
        <p:nvPicPr>
          <p:cNvPr id="4099" name="Picture 3" descr="C:\Users\User\Desktop\1536839725_pro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8" t="50830" r="6818" b="29747"/>
          <a:stretch/>
        </p:blipFill>
        <p:spPr bwMode="auto">
          <a:xfrm>
            <a:off x="4932039" y="1669650"/>
            <a:ext cx="3986869" cy="38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536839725_pro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50107" r="30152" b="30142"/>
          <a:stretch/>
        </p:blipFill>
        <p:spPr bwMode="auto">
          <a:xfrm>
            <a:off x="599777" y="1671285"/>
            <a:ext cx="4332262" cy="38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портной?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художник?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Д/И «Кто что делает?»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2602" r="79068" b="79644"/>
          <a:stretch/>
        </p:blipFill>
        <p:spPr bwMode="auto">
          <a:xfrm>
            <a:off x="395536" y="1767111"/>
            <a:ext cx="4335827" cy="371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50772" r="31507" b="30248"/>
          <a:stretch/>
        </p:blipFill>
        <p:spPr bwMode="auto">
          <a:xfrm>
            <a:off x="4563903" y="1412776"/>
            <a:ext cx="4206024" cy="400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продавец?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повар?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5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Безымянный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1832"/>
          <a:stretch/>
        </p:blipFill>
        <p:spPr bwMode="auto">
          <a:xfrm>
            <a:off x="291873" y="1611427"/>
            <a:ext cx="4183145" cy="44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26876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в профессии играем,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(дети идут по кругу, взявшись за руки, останавливаются)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Их с друзьями называем.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Врач, учитель, адвокат,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(каждый ребёнок делает шаг вперёд)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Президент и дипломат,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Сторож, дворник, музыкант,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у каждого талант.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(руку сгибать в локте и поднимать указательный палец вверх)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Токарь, швея, продавец,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(каждый ребёнок делает шаг вперёд)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Менеджер и певец,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Колхозник и акушер,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Садовод, милиционер,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 профессии нужны,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(ходьба по кругу, взявшись за руки)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 профессии важны.</a:t>
            </a:r>
          </a:p>
        </p:txBody>
      </p:sp>
    </p:spTree>
    <p:extLst>
      <p:ext uri="{BB962C8B-B14F-4D97-AF65-F5344CB8AC3E}">
        <p14:creationId xmlns:p14="http://schemas.microsoft.com/office/powerpoint/2010/main" val="288647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«Кто чем пользуется?»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6753" r="74193" b="64052"/>
          <a:stretch/>
        </p:blipFill>
        <p:spPr bwMode="auto">
          <a:xfrm>
            <a:off x="2431387" y="1849108"/>
            <a:ext cx="1432957" cy="13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22362"/>
          <a:stretch/>
        </p:blipFill>
        <p:spPr bwMode="auto">
          <a:xfrm>
            <a:off x="467543" y="1194050"/>
            <a:ext cx="1662724" cy="241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11274" r="27499" b="50759"/>
          <a:stretch/>
        </p:blipFill>
        <p:spPr bwMode="auto">
          <a:xfrm>
            <a:off x="4168380" y="2398916"/>
            <a:ext cx="1429041" cy="135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16582" r="51307" b="50760"/>
          <a:stretch/>
        </p:blipFill>
        <p:spPr bwMode="auto">
          <a:xfrm>
            <a:off x="3864344" y="1262583"/>
            <a:ext cx="1555452" cy="12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3" t="16582" r="4484" b="50760"/>
          <a:stretch/>
        </p:blipFill>
        <p:spPr bwMode="auto">
          <a:xfrm>
            <a:off x="5419796" y="2948976"/>
            <a:ext cx="1584176" cy="127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3796" r="74852" b="3681"/>
          <a:stretch/>
        </p:blipFill>
        <p:spPr bwMode="auto">
          <a:xfrm>
            <a:off x="2411760" y="3628013"/>
            <a:ext cx="1237990" cy="13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53796" r="51307" b="3681"/>
          <a:stretch/>
        </p:blipFill>
        <p:spPr bwMode="auto">
          <a:xfrm>
            <a:off x="3488071" y="5160084"/>
            <a:ext cx="1289145" cy="137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 t="57846" r="27499" b="3680"/>
          <a:stretch/>
        </p:blipFill>
        <p:spPr bwMode="auto">
          <a:xfrm>
            <a:off x="4282512" y="3927306"/>
            <a:ext cx="1428134" cy="13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3" t="53797" r="4484" b="7224"/>
          <a:stretch/>
        </p:blipFill>
        <p:spPr bwMode="auto">
          <a:xfrm>
            <a:off x="5356688" y="4973285"/>
            <a:ext cx="1391251" cy="133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" y="4273783"/>
            <a:ext cx="2158283" cy="205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r="16426"/>
          <a:stretch/>
        </p:blipFill>
        <p:spPr bwMode="auto">
          <a:xfrm>
            <a:off x="7452320" y="1050691"/>
            <a:ext cx="1548933" cy="270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C:\Users\User\Desktop\55606_17539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0" t="35041" r="21311" b="50303"/>
          <a:stretch/>
        </p:blipFill>
        <p:spPr bwMode="auto">
          <a:xfrm>
            <a:off x="7055295" y="3955065"/>
            <a:ext cx="1945958" cy="25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0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 к занятию по ФЛГС в подготовительной группе для детей с ТНР «Профессии»</vt:lpstr>
      <vt:lpstr>Презентация PowerPoint</vt:lpstr>
      <vt:lpstr>Д/И «Найди ошибку»</vt:lpstr>
      <vt:lpstr>Д/И «Кто что делает?»</vt:lpstr>
      <vt:lpstr>Д/И «Кто что делает?»</vt:lpstr>
      <vt:lpstr>Д/И «Кто что делает?»</vt:lpstr>
      <vt:lpstr>Д/И «Кто что делает?»</vt:lpstr>
      <vt:lpstr>Физминутка</vt:lpstr>
      <vt:lpstr>Д/И «Кто чем пользуется?»</vt:lpstr>
      <vt:lpstr>Д/И «Сложные слова»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2023-01-21T11:29:44Z</dcterms:created>
  <dcterms:modified xsi:type="dcterms:W3CDTF">2023-01-21T13:15:23Z</dcterms:modified>
</cp:coreProperties>
</file>