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63" r:id="rId4"/>
    <p:sldId id="258" r:id="rId5"/>
    <p:sldId id="259" r:id="rId6"/>
    <p:sldId id="260" r:id="rId7"/>
    <p:sldId id="262" r:id="rId8"/>
    <p:sldId id="261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1"/>
            <a:ext cx="8715436" cy="128586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</a:t>
            </a:r>
            <a:b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УЧРЕЖДЕНИЕ ДЕТСКИЙ САД «УЛЫБКА» Г. ВОЛГОДОНСКА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2910" y="2214554"/>
            <a:ext cx="8072494" cy="3071834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Аппликация в подготовительной группе</a:t>
            </a:r>
          </a:p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тему: «Весеннее дерево».</a:t>
            </a:r>
          </a:p>
          <a:p>
            <a:pPr algn="ctr"/>
            <a:endParaRPr lang="ru-RU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Разработала воспитатель: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Герасименко И.А.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71736" y="1481328"/>
            <a:ext cx="6115064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Кленам, липам и дубочкам</a:t>
            </a:r>
          </a:p>
          <a:p>
            <a:pPr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Новые дарю листочки,</a:t>
            </a:r>
          </a:p>
          <a:p>
            <a:pPr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Милых пташек приглашаю</a:t>
            </a:r>
          </a:p>
          <a:p>
            <a:pPr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Возвратиться с юга </a:t>
            </a:r>
          </a:p>
          <a:p>
            <a:pPr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 на север провожаю </a:t>
            </a:r>
          </a:p>
          <a:p>
            <a:pPr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Зимушку-подругу.</a:t>
            </a:r>
          </a:p>
          <a:p>
            <a:pPr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					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(Ответ: Весна)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57232"/>
            <a:ext cx="8229600" cy="56040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2"/>
                </a:solidFill>
                <a:effectLst/>
                <a:latin typeface="Times New Roman" pitchFamily="18" charset="0"/>
                <a:cs typeface="Times New Roman" pitchFamily="18" charset="0"/>
              </a:rPr>
              <a:t>Загадка: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Пользователь\Desktop\4369d447ca8346daea7282623ba26444--garden-clipart-graphic-art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b="3776"/>
          <a:stretch>
            <a:fillRect/>
          </a:stretch>
        </p:blipFill>
        <p:spPr bwMode="auto">
          <a:xfrm>
            <a:off x="2571737" y="1183295"/>
            <a:ext cx="4357717" cy="5190175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Весеннее дерево</a:t>
            </a:r>
            <a:endParaRPr lang="ru-RU" sz="36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Пользователь\Desktop\59f78629bb3db_ulti-ulti_not_v_ponii_65g_11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478799">
            <a:off x="6367484" y="1454271"/>
            <a:ext cx="2608106" cy="2608106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071546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-листы белого или </a:t>
            </a:r>
            <a:r>
              <a:rPr lang="ru-RU" b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голубого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картона для основы;</a:t>
            </a:r>
          </a:p>
          <a:p>
            <a:pPr>
              <a:buNone/>
            </a:pP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цветная  бумага;</a:t>
            </a:r>
          </a:p>
          <a:p>
            <a:pPr>
              <a:buNone/>
            </a:pPr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-клей;</a:t>
            </a:r>
          </a:p>
          <a:p>
            <a:pPr>
              <a:buNone/>
            </a:pPr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-ножницы;</a:t>
            </a:r>
          </a:p>
          <a:p>
            <a:pPr>
              <a:buNone/>
            </a:pPr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-простой карандаш. </a:t>
            </a:r>
            <a:endParaRPr lang="ru-RU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57150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Для работы </a:t>
            </a:r>
            <a:r>
              <a:rPr lang="ru-RU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потребуется: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Пользователь\Desktop\93c8d4f5682cb40a0e0dfc114b1ae93865155a4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9256222">
            <a:off x="1415458" y="3888185"/>
            <a:ext cx="1591324" cy="1656011"/>
          </a:xfrm>
          <a:prstGeom prst="rect">
            <a:avLst/>
          </a:prstGeom>
          <a:noFill/>
        </p:spPr>
      </p:pic>
      <p:pic>
        <p:nvPicPr>
          <p:cNvPr id="1028" name="Picture 4" descr="C:\Users\Пользователь\Desktop\102178240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464012">
            <a:off x="4214669" y="3643172"/>
            <a:ext cx="2641264" cy="26412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98903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err="1" smtClean="0">
                <a:solidFill>
                  <a:schemeClr val="accent2"/>
                </a:solidFill>
                <a:effectLst/>
                <a:latin typeface="Times New Roman" pitchFamily="18" charset="0"/>
                <a:cs typeface="Times New Roman" pitchFamily="18" charset="0"/>
              </a:rPr>
              <a:t>Загатовки</a:t>
            </a:r>
            <a:r>
              <a:rPr lang="ru-RU" sz="4000" dirty="0" smtClean="0">
                <a:solidFill>
                  <a:schemeClr val="accent2"/>
                </a:solidFill>
                <a:effectLst/>
                <a:latin typeface="Times New Roman" pitchFamily="18" charset="0"/>
                <a:cs typeface="Times New Roman" pitchFamily="18" charset="0"/>
              </a:rPr>
              <a:t> для аппликации</a:t>
            </a:r>
            <a:r>
              <a:rPr lang="ru-RU" sz="2800" dirty="0" smtClean="0">
                <a:solidFill>
                  <a:schemeClr val="accent2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chemeClr val="accent2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accent2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chemeClr val="accent2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solidFill>
                <a:schemeClr val="accent2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:\Users\Пользователь\Desktop\s1200.jpg"/>
          <p:cNvPicPr/>
          <p:nvPr/>
        </p:nvPicPr>
        <p:blipFill>
          <a:blip r:embed="rId2"/>
          <a:srcRect r="64703" b="65539"/>
          <a:stretch>
            <a:fillRect/>
          </a:stretch>
        </p:blipFill>
        <p:spPr bwMode="auto">
          <a:xfrm>
            <a:off x="642910" y="1643050"/>
            <a:ext cx="3069750" cy="276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Пользователь\Desktop\s1200 (1).jpg"/>
          <p:cNvPicPr/>
          <p:nvPr/>
        </p:nvPicPr>
        <p:blipFill>
          <a:blip r:embed="rId3"/>
          <a:srcRect t="3927" r="50879"/>
          <a:stretch>
            <a:fillRect/>
          </a:stretch>
        </p:blipFill>
        <p:spPr bwMode="auto">
          <a:xfrm flipH="1">
            <a:off x="2643174" y="2214554"/>
            <a:ext cx="672150" cy="171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Пользователь\Desktop\s1200.jpg"/>
          <p:cNvPicPr/>
          <p:nvPr/>
        </p:nvPicPr>
        <p:blipFill>
          <a:blip r:embed="rId2"/>
          <a:srcRect l="59605" t="1610" r="19841" b="38808"/>
          <a:stretch>
            <a:fillRect/>
          </a:stretch>
        </p:blipFill>
        <p:spPr bwMode="auto">
          <a:xfrm rot="16200000">
            <a:off x="7000892" y="1571612"/>
            <a:ext cx="1071570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Пользователь\Desktop\tree_template_2_1-768x108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6248" y="2071678"/>
            <a:ext cx="1428760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57950" y="5072074"/>
            <a:ext cx="1120775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14414" y="5000636"/>
            <a:ext cx="19272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Рисунок 9" descr="C:\Users\Пользователь\Desktop\45316_html_1af3b181.png"/>
          <p:cNvPicPr/>
          <p:nvPr/>
        </p:nvPicPr>
        <p:blipFill>
          <a:blip r:embed="rId7"/>
          <a:srcRect l="5653" t="57270" r="54046" b="6936"/>
          <a:stretch>
            <a:fillRect/>
          </a:stretch>
        </p:blipFill>
        <p:spPr bwMode="auto">
          <a:xfrm>
            <a:off x="4071934" y="5072074"/>
            <a:ext cx="1526400" cy="13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142844" y="1000108"/>
            <a:ext cx="88583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Способ симметричной аппликации (техника вырезания сложных образов из прямоугольных листов бумаги, сложенных вдвое.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4282" y="4143381"/>
            <a:ext cx="87154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Лист бумаги вдоль сложить пополам. предварительно нарисовать или обвести по шаблону половинку ствола дерева, листочки простым карандашом и затем вырезать по нарисованному контуру.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Солнышко, облака, птицу- скворца  также нарисовать или обвести по шаблону и вырезать.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85794"/>
            <a:ext cx="8229600" cy="63184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Вырезать все детали соответствующего цвета</a:t>
            </a:r>
            <a:br>
              <a:rPr lang="ru-RU" sz="31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6" name="Picture 2" descr="C:\Users\Пользователь\Desktop\IMG_20200422_1431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1285860"/>
            <a:ext cx="6096042" cy="45720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Приклеить все детали аппликации на основу.</a:t>
            </a:r>
            <a:br>
              <a:rPr lang="ru-RU" sz="28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Аппликация готова!</a:t>
            </a:r>
            <a:endParaRPr lang="ru-RU" sz="28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C:\Users\Пользователь\Desktop\IMG_20200422_14503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700" t="1999" r="1596" b="1718"/>
          <a:stretch>
            <a:fillRect/>
          </a:stretch>
        </p:blipFill>
        <p:spPr bwMode="auto">
          <a:xfrm>
            <a:off x="2571736" y="1193784"/>
            <a:ext cx="3857652" cy="52292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28802"/>
            <a:ext cx="8229600" cy="407848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5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endParaRPr lang="ru-RU" sz="54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101</TotalTime>
  <Words>151</Words>
  <PresentationFormat>Экран (4:3)</PresentationFormat>
  <Paragraphs>29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Открытая</vt:lpstr>
      <vt:lpstr>МУНИЦИПАЛЬНОЕ БЮДЖЕТНОЕ ДОШКОЛЬНОЕ ОБРАЗОВАТЕЛЬНОЕ   УЧРЕЖДЕНИЕ ДЕТСКИЙ САД «УЛЫБКА» Г. ВОЛГОДОНСКА </vt:lpstr>
      <vt:lpstr>Загадка: </vt:lpstr>
      <vt:lpstr>Весеннее дерево</vt:lpstr>
      <vt:lpstr>Для работы потребуется: </vt:lpstr>
      <vt:lpstr>Загатовки для аппликации  </vt:lpstr>
      <vt:lpstr>  Вырезать все детали соответствующего цвета   </vt:lpstr>
      <vt:lpstr> Приклеить все детали аппликации на основу. Аппликация готова!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4</cp:revision>
  <dcterms:created xsi:type="dcterms:W3CDTF">2020-04-21T16:15:39Z</dcterms:created>
  <dcterms:modified xsi:type="dcterms:W3CDTF">2020-04-22T12:55:32Z</dcterms:modified>
</cp:coreProperties>
</file>