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1" r:id="rId14"/>
    <p:sldId id="277" r:id="rId15"/>
    <p:sldId id="276" r:id="rId16"/>
    <p:sldId id="259" r:id="rId17"/>
    <p:sldId id="271" r:id="rId18"/>
    <p:sldId id="270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980728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Презентация </a:t>
            </a:r>
            <a:endParaRPr lang="ru-RU" sz="2700" b="1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лексико- грамматическими играми </a:t>
            </a:r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теме</a:t>
            </a: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</a:p>
          <a:p>
            <a:pPr algn="ctr"/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«ЖИВОТНЫЕ ЖАРКИХ СТРАН»</a:t>
            </a:r>
            <a: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157192"/>
            <a:ext cx="35179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29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200800" cy="539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686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0818"/>
            <a:ext cx="7632848" cy="571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09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61" y="1268760"/>
            <a:ext cx="6921780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2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«У кого кто»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9" b="33376"/>
          <a:stretch/>
        </p:blipFill>
        <p:spPr bwMode="auto">
          <a:xfrm>
            <a:off x="2440978" y="1124744"/>
            <a:ext cx="4392488" cy="473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4814" y="5733256"/>
            <a:ext cx="8910581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Кенгуру — кенгуренок</a:t>
            </a:r>
            <a:r>
              <a:rPr lang="ru-RU" sz="3200" dirty="0" smtClean="0">
                <a:solidFill>
                  <a:prstClr val="black"/>
                </a:solidFill>
              </a:rPr>
              <a:t>.</a:t>
            </a:r>
            <a:r>
              <a:rPr lang="ru-RU" sz="2700" dirty="0">
                <a:solidFill>
                  <a:prstClr val="black"/>
                </a:solidFill>
              </a:rPr>
              <a:t> </a:t>
            </a:r>
            <a:r>
              <a:rPr lang="ru-RU" sz="2700" dirty="0" smtClean="0">
                <a:solidFill>
                  <a:prstClr val="black"/>
                </a:solidFill>
              </a:rPr>
              <a:t>             Лев </a:t>
            </a:r>
            <a:r>
              <a:rPr lang="ru-RU" sz="2700" dirty="0">
                <a:solidFill>
                  <a:prstClr val="black"/>
                </a:solidFill>
              </a:rPr>
              <a:t>— львица, львёнок.</a:t>
            </a:r>
            <a:r>
              <a:rPr lang="ru-RU" sz="3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2700" dirty="0">
                <a:solidFill>
                  <a:prstClr val="black"/>
                </a:solidFill>
              </a:rPr>
              <a:t>Жираф — жирафиха, </a:t>
            </a:r>
            <a:r>
              <a:rPr lang="ru-RU" sz="2700" dirty="0" err="1" smtClean="0">
                <a:solidFill>
                  <a:prstClr val="black"/>
                </a:solidFill>
              </a:rPr>
              <a:t>жирафёнок</a:t>
            </a:r>
            <a:r>
              <a:rPr lang="ru-RU" sz="2700" dirty="0" smtClean="0">
                <a:solidFill>
                  <a:prstClr val="black"/>
                </a:solidFill>
              </a:rPr>
              <a:t>   Зебра </a:t>
            </a:r>
            <a:r>
              <a:rPr lang="ru-RU" sz="2700" dirty="0">
                <a:solidFill>
                  <a:prstClr val="black"/>
                </a:solidFill>
              </a:rPr>
              <a:t>— жеребёнок.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096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«У кого кто»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ru-RU" dirty="0" smtClean="0">
                <a:solidFill>
                  <a:prstClr val="black"/>
                </a:solidFill>
              </a:rPr>
              <a:t>Бегемот </a:t>
            </a:r>
            <a:r>
              <a:rPr lang="ru-RU" dirty="0">
                <a:solidFill>
                  <a:prstClr val="black"/>
                </a:solidFill>
              </a:rPr>
              <a:t>— </a:t>
            </a:r>
            <a:r>
              <a:rPr lang="ru-RU" dirty="0" err="1">
                <a:solidFill>
                  <a:prstClr val="black"/>
                </a:solidFill>
              </a:rPr>
              <a:t>бегемотиха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бегемотик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pPr marL="0" lvl="0" indent="0" algn="ctr">
              <a:buNone/>
            </a:pPr>
            <a:r>
              <a:rPr lang="ru-RU" dirty="0" smtClean="0">
                <a:solidFill>
                  <a:prstClr val="black"/>
                </a:solidFill>
              </a:rPr>
              <a:t>Носорог — самка носорога, </a:t>
            </a:r>
            <a:r>
              <a:rPr lang="ru-RU" dirty="0" err="1" smtClean="0">
                <a:solidFill>
                  <a:prstClr val="black"/>
                </a:solidFill>
              </a:rPr>
              <a:t>носорожик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</a:p>
          <a:p>
            <a:pPr marL="0" lvl="0" indent="0" algn="ctr">
              <a:buNone/>
            </a:pPr>
            <a:r>
              <a:rPr lang="ru-RU" dirty="0" smtClean="0">
                <a:solidFill>
                  <a:prstClr val="black"/>
                </a:solidFill>
              </a:rPr>
              <a:t>Слон — слониха, слонёнок.  </a:t>
            </a:r>
          </a:p>
          <a:p>
            <a:pPr algn="ctr"/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5"/>
          <a:stretch/>
        </p:blipFill>
        <p:spPr bwMode="auto">
          <a:xfrm>
            <a:off x="539552" y="1844824"/>
            <a:ext cx="8307898" cy="250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17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«У кого кто»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437112"/>
            <a:ext cx="8229600" cy="1689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Верблюд </a:t>
            </a:r>
            <a:r>
              <a:rPr lang="ru-RU" dirty="0"/>
              <a:t>— верблюдица, верблюжонок. </a:t>
            </a:r>
          </a:p>
          <a:p>
            <a:pPr marL="0" indent="0" algn="ctr">
              <a:buNone/>
            </a:pPr>
            <a:r>
              <a:rPr lang="ru-RU" dirty="0" smtClean="0"/>
              <a:t>Тигр </a:t>
            </a:r>
            <a:r>
              <a:rPr lang="ru-RU" dirty="0"/>
              <a:t>— тигрица, тигренок. </a:t>
            </a:r>
            <a:endParaRPr lang="ru-RU" dirty="0" smtClean="0"/>
          </a:p>
        </p:txBody>
      </p:sp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384376" cy="249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8044"/>
            <a:ext cx="3256582" cy="166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44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«Чей, Чья, Чьё, Чьи?»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70675" b="59030"/>
          <a:stretch/>
        </p:blipFill>
        <p:spPr bwMode="auto">
          <a:xfrm>
            <a:off x="3419872" y="2093043"/>
            <a:ext cx="2808312" cy="266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2093043"/>
            <a:ext cx="8784976" cy="4525963"/>
          </a:xfrm>
        </p:spPr>
        <p:txBody>
          <a:bodyPr>
            <a:normAutofit fontScale="40000" lnSpcReduction="20000"/>
          </a:bodyPr>
          <a:lstStyle/>
          <a:p>
            <a:pPr lvl="0"/>
            <a:endParaRPr lang="ru-RU" sz="5000" b="1" dirty="0" smtClean="0"/>
          </a:p>
          <a:p>
            <a:pPr lvl="0"/>
            <a:r>
              <a:rPr lang="ru-RU" sz="5000" b="1" dirty="0" smtClean="0"/>
              <a:t>Лапы льва (чьи лапы?)                                                                   (</a:t>
            </a:r>
            <a:r>
              <a:rPr lang="ru-RU" sz="5000" b="1" dirty="0"/>
              <a:t>львиные лапы</a:t>
            </a:r>
            <a:r>
              <a:rPr lang="ru-RU" sz="5000" b="1" dirty="0" smtClean="0"/>
              <a:t>)</a:t>
            </a:r>
          </a:p>
          <a:p>
            <a:pPr lvl="0"/>
            <a:endParaRPr lang="ru-RU" sz="5000" b="1" dirty="0" smtClean="0"/>
          </a:p>
          <a:p>
            <a:pPr lvl="0"/>
            <a:endParaRPr lang="ru-RU" sz="5000" b="1" dirty="0"/>
          </a:p>
          <a:p>
            <a:pPr lvl="0"/>
            <a:endParaRPr lang="ru-RU" sz="5000" b="1" dirty="0" smtClean="0"/>
          </a:p>
          <a:p>
            <a:pPr lvl="0"/>
            <a:endParaRPr lang="ru-RU" sz="5000" b="1" dirty="0"/>
          </a:p>
          <a:p>
            <a:pPr lvl="0"/>
            <a:endParaRPr lang="ru-RU" sz="5000" b="1" dirty="0" smtClean="0"/>
          </a:p>
          <a:p>
            <a:pPr marL="0" lvl="0" indent="0">
              <a:buNone/>
            </a:pPr>
            <a:endParaRPr lang="ru-RU" sz="5000" b="1" dirty="0"/>
          </a:p>
          <a:p>
            <a:pPr lvl="0"/>
            <a:endParaRPr lang="ru-RU" sz="5000" b="1" dirty="0" smtClean="0"/>
          </a:p>
          <a:p>
            <a:pPr lvl="0"/>
            <a:r>
              <a:rPr lang="ru-RU" sz="5000" b="1" dirty="0" smtClean="0"/>
              <a:t>Грива льва (чья грива?)                                                                    (львиная грива)</a:t>
            </a:r>
            <a:endParaRPr lang="ru-RU" sz="5000" b="1" dirty="0"/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pPr lvl="0"/>
            <a:endParaRPr lang="ru-RU" dirty="0" smtClean="0"/>
          </a:p>
          <a:p>
            <a:pPr lvl="0" algn="r"/>
            <a:r>
              <a:rPr lang="ru-RU" dirty="0" smtClean="0"/>
              <a:t> </a:t>
            </a:r>
          </a:p>
          <a:p>
            <a:pPr lvl="0"/>
            <a:endParaRPr lang="ru-RU" dirty="0" smtClean="0"/>
          </a:p>
          <a:p>
            <a:pPr marL="0" lv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064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«Чей, Чья, Чьё, Чьи?»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Хвост тигра (чей хвост?)  </a:t>
            </a:r>
            <a:r>
              <a:rPr lang="ru-RU" sz="2400" b="1" dirty="0" smtClean="0"/>
              <a:t>                             (</a:t>
            </a:r>
            <a:r>
              <a:rPr lang="ru-RU" sz="2400" b="1" dirty="0"/>
              <a:t>тигриный хвост). </a:t>
            </a:r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 smtClean="0"/>
          </a:p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/>
              <a:t>Шерсть тигра (чья шерсть?)  </a:t>
            </a:r>
            <a:r>
              <a:rPr lang="ru-RU" sz="2400" b="1" dirty="0" smtClean="0"/>
              <a:t>                    (</a:t>
            </a:r>
            <a:r>
              <a:rPr lang="ru-RU" sz="2400" b="1" dirty="0"/>
              <a:t>тигриная шерсть). 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85600"/>
            <a:ext cx="3888432" cy="259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101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«Чей, Чья, Чьё, Чьи?»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ru-RU" sz="2200" dirty="0" smtClean="0">
              <a:solidFill>
                <a:prstClr val="black"/>
              </a:solidFill>
            </a:endParaRPr>
          </a:p>
          <a:p>
            <a:pPr lvl="0"/>
            <a:r>
              <a:rPr lang="ru-RU" sz="2200" b="1" dirty="0" smtClean="0">
                <a:solidFill>
                  <a:prstClr val="black"/>
                </a:solidFill>
              </a:rPr>
              <a:t>Зубы </a:t>
            </a:r>
            <a:r>
              <a:rPr lang="ru-RU" sz="2200" b="1" dirty="0">
                <a:solidFill>
                  <a:prstClr val="black"/>
                </a:solidFill>
              </a:rPr>
              <a:t>крокодила (чьи зубы?) </a:t>
            </a:r>
            <a:r>
              <a:rPr lang="ru-RU" sz="2200" b="1" dirty="0" smtClean="0">
                <a:solidFill>
                  <a:prstClr val="black"/>
                </a:solidFill>
              </a:rPr>
              <a:t>                           (</a:t>
            </a:r>
            <a:r>
              <a:rPr lang="ru-RU" sz="2200" b="1" dirty="0">
                <a:solidFill>
                  <a:prstClr val="black"/>
                </a:solidFill>
              </a:rPr>
              <a:t>крокодильи зубы</a:t>
            </a:r>
            <a:r>
              <a:rPr lang="ru-RU" sz="2200" b="1" dirty="0" smtClean="0">
                <a:solidFill>
                  <a:prstClr val="black"/>
                </a:solidFill>
              </a:rPr>
              <a:t>).</a:t>
            </a:r>
          </a:p>
          <a:p>
            <a:pPr lvl="0"/>
            <a:endParaRPr lang="ru-RU" sz="2200" b="1" dirty="0">
              <a:solidFill>
                <a:prstClr val="black"/>
              </a:solidFill>
            </a:endParaRPr>
          </a:p>
          <a:p>
            <a:pPr lvl="0"/>
            <a:endParaRPr lang="ru-RU" sz="2200" b="1" dirty="0" smtClean="0">
              <a:solidFill>
                <a:prstClr val="black"/>
              </a:solidFill>
            </a:endParaRPr>
          </a:p>
          <a:p>
            <a:pPr lvl="0"/>
            <a:endParaRPr lang="ru-RU" sz="2200" b="1" dirty="0">
              <a:solidFill>
                <a:prstClr val="black"/>
              </a:solidFill>
            </a:endParaRPr>
          </a:p>
          <a:p>
            <a:pPr lvl="0"/>
            <a:endParaRPr lang="ru-RU" sz="2200" b="1" dirty="0" smtClean="0">
              <a:solidFill>
                <a:prstClr val="black"/>
              </a:solidFill>
            </a:endParaRPr>
          </a:p>
          <a:p>
            <a:pPr lvl="0"/>
            <a:endParaRPr lang="ru-RU" sz="22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2200" b="1" dirty="0">
                <a:solidFill>
                  <a:prstClr val="black"/>
                </a:solidFill>
              </a:rPr>
              <a:t> </a:t>
            </a:r>
            <a:endParaRPr lang="ru-RU" sz="2200" b="1" dirty="0" smtClean="0">
              <a:solidFill>
                <a:prstClr val="black"/>
              </a:solidFill>
            </a:endParaRPr>
          </a:p>
          <a:p>
            <a:pPr lvl="0"/>
            <a:r>
              <a:rPr lang="ru-RU" sz="2200" b="1" dirty="0" smtClean="0">
                <a:solidFill>
                  <a:prstClr val="black"/>
                </a:solidFill>
              </a:rPr>
              <a:t>Голова крокодила (чья голова)                     (крокодилья голова).</a:t>
            </a:r>
          </a:p>
          <a:p>
            <a:pPr lvl="0"/>
            <a:endParaRPr lang="ru-RU" sz="2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2896"/>
            <a:ext cx="3609046" cy="248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791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«Чей, Чья, Чьё, Чьи?»</a:t>
            </a:r>
            <a:endParaRPr lang="ru-RU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121097"/>
            <a:ext cx="3642033" cy="400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2671" y="1593561"/>
            <a:ext cx="8352928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Голова обезьяны (чья голова?) </a:t>
            </a:r>
            <a:r>
              <a:rPr lang="ru-RU" sz="2400" b="1" dirty="0" smtClean="0">
                <a:solidFill>
                  <a:prstClr val="black"/>
                </a:solidFill>
              </a:rPr>
              <a:t>             (</a:t>
            </a:r>
            <a:r>
              <a:rPr lang="ru-RU" sz="2400" b="1" dirty="0">
                <a:solidFill>
                  <a:prstClr val="black"/>
                </a:solidFill>
              </a:rPr>
              <a:t>обезьянья голова</a:t>
            </a:r>
            <a:r>
              <a:rPr lang="ru-RU" sz="2400" b="1" dirty="0" smtClean="0">
                <a:solidFill>
                  <a:prstClr val="black"/>
                </a:solidFill>
              </a:rPr>
              <a:t>).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/>
                </a:solidFill>
              </a:rPr>
              <a:t>Уши </a:t>
            </a:r>
            <a:r>
              <a:rPr lang="ru-RU" sz="2400" b="1" dirty="0">
                <a:solidFill>
                  <a:prstClr val="black"/>
                </a:solidFill>
              </a:rPr>
              <a:t>обезьяны (</a:t>
            </a:r>
            <a:r>
              <a:rPr lang="ru-RU" sz="2400" b="1" dirty="0" smtClean="0">
                <a:solidFill>
                  <a:prstClr val="black"/>
                </a:solidFill>
              </a:rPr>
              <a:t>чьи уши?)                            </a:t>
            </a:r>
            <a:r>
              <a:rPr lang="ru-RU" sz="2400" b="1" dirty="0">
                <a:solidFill>
                  <a:prstClr val="black"/>
                </a:solidFill>
              </a:rPr>
              <a:t>(</a:t>
            </a:r>
            <a:r>
              <a:rPr lang="ru-RU" sz="2400" b="1" dirty="0" smtClean="0">
                <a:solidFill>
                  <a:prstClr val="black"/>
                </a:solidFill>
              </a:rPr>
              <a:t>обезьяньи уши).</a:t>
            </a:r>
            <a:endParaRPr lang="ru-RU" sz="24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400" b="1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</a:rPr>
              <a:t> 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8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Цели</a:t>
            </a:r>
            <a:r>
              <a:rPr lang="ru-RU" dirty="0" smtClean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расширять</a:t>
            </a:r>
            <a:r>
              <a:rPr lang="en-US" dirty="0" smtClean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dirty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представления детей о животных жарких </a:t>
            </a:r>
            <a:r>
              <a:rPr lang="ru-RU" dirty="0" smtClean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стран;</a:t>
            </a:r>
            <a:endParaRPr lang="ru-RU" dirty="0">
              <a:solidFill>
                <a:srgbClr val="551F1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упражнять в образовании названий детенышей животных;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упражнять в употреблении формы множественного числа имен существительных в родительном падеже;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551F1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упражнять в образовании притяжательных прилагательных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23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«Чей, Чья, Чьё, Чьи?»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1" t="907" r="1347" b="63477"/>
          <a:stretch/>
        </p:blipFill>
        <p:spPr bwMode="auto">
          <a:xfrm>
            <a:off x="3275856" y="2133122"/>
            <a:ext cx="3312368" cy="276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44824"/>
            <a:ext cx="885698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Туловище слона (чьё туловище?)  </a:t>
            </a:r>
            <a:r>
              <a:rPr lang="ru-RU" sz="2400" b="1" dirty="0" smtClean="0">
                <a:solidFill>
                  <a:prstClr val="black"/>
                </a:solidFill>
              </a:rPr>
              <a:t>                  (</a:t>
            </a:r>
            <a:r>
              <a:rPr lang="ru-RU" sz="2400" b="1" dirty="0">
                <a:solidFill>
                  <a:prstClr val="black"/>
                </a:solidFill>
              </a:rPr>
              <a:t>слоновье туловище</a:t>
            </a:r>
            <a:r>
              <a:rPr lang="ru-RU" sz="2400" b="1" dirty="0" smtClean="0">
                <a:solidFill>
                  <a:prstClr val="black"/>
                </a:solidFill>
              </a:rPr>
              <a:t>).</a:t>
            </a: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Хобот </a:t>
            </a:r>
            <a:r>
              <a:rPr lang="ru-RU" sz="2400" b="1" dirty="0">
                <a:solidFill>
                  <a:prstClr val="black"/>
                </a:solidFill>
              </a:rPr>
              <a:t>слона </a:t>
            </a:r>
            <a:r>
              <a:rPr lang="ru-RU" sz="2400" b="1" dirty="0" smtClean="0">
                <a:solidFill>
                  <a:prstClr val="black"/>
                </a:solidFill>
              </a:rPr>
              <a:t>(чей хобот?)                                           (слоновий хобот).</a:t>
            </a:r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648491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«Чей, Чья, Чьё, Чьи?»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" b="16090"/>
          <a:stretch/>
        </p:blipFill>
        <p:spPr bwMode="auto">
          <a:xfrm>
            <a:off x="2078953" y="2420888"/>
            <a:ext cx="392006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0432" y="1988840"/>
            <a:ext cx="84969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Шея жирафа (чья шея?)  </a:t>
            </a:r>
            <a:r>
              <a:rPr lang="ru-RU" sz="2400" b="1" dirty="0" smtClean="0">
                <a:solidFill>
                  <a:prstClr val="black"/>
                </a:solidFill>
              </a:rPr>
              <a:t>                                        (</a:t>
            </a:r>
            <a:r>
              <a:rPr lang="ru-RU" sz="2400" b="1" dirty="0" err="1">
                <a:solidFill>
                  <a:prstClr val="black"/>
                </a:solidFill>
              </a:rPr>
              <a:t>жирафья</a:t>
            </a:r>
            <a:r>
              <a:rPr lang="ru-RU" sz="2400" b="1" dirty="0">
                <a:solidFill>
                  <a:prstClr val="black"/>
                </a:solidFill>
              </a:rPr>
              <a:t> шея</a:t>
            </a:r>
            <a:r>
              <a:rPr lang="ru-RU" sz="2400" b="1" dirty="0" smtClean="0">
                <a:solidFill>
                  <a:prstClr val="black"/>
                </a:solidFill>
              </a:rPr>
              <a:t>).</a:t>
            </a: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Хвост </a:t>
            </a:r>
            <a:r>
              <a:rPr lang="ru-RU" sz="2400" b="1" dirty="0">
                <a:solidFill>
                  <a:prstClr val="black"/>
                </a:solidFill>
              </a:rPr>
              <a:t>жирафа (</a:t>
            </a:r>
            <a:r>
              <a:rPr lang="ru-RU" sz="2400" b="1" dirty="0" smtClean="0">
                <a:solidFill>
                  <a:prstClr val="black"/>
                </a:solidFill>
              </a:rPr>
              <a:t>чей хвост?)                                    (</a:t>
            </a:r>
            <a:r>
              <a:rPr lang="ru-RU" sz="2400" b="1" dirty="0" err="1" smtClean="0">
                <a:solidFill>
                  <a:prstClr val="black"/>
                </a:solidFill>
              </a:rPr>
              <a:t>жирафий</a:t>
            </a:r>
            <a:r>
              <a:rPr lang="ru-RU" sz="2400" b="1" dirty="0" smtClean="0">
                <a:solidFill>
                  <a:prstClr val="black"/>
                </a:solidFill>
              </a:rPr>
              <a:t> хвост).</a:t>
            </a:r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51671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 животных жарких стран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35121" r="21089"/>
          <a:stretch/>
        </p:blipFill>
        <p:spPr bwMode="auto">
          <a:xfrm>
            <a:off x="17559" y="1484784"/>
            <a:ext cx="8923707" cy="422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2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Назови животных жарких стран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3" r="9998" b="28921"/>
          <a:stretch/>
        </p:blipFill>
        <p:spPr bwMode="auto">
          <a:xfrm>
            <a:off x="113171" y="2132856"/>
            <a:ext cx="3162685" cy="210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1" t="66343" r="1136"/>
          <a:stretch/>
        </p:blipFill>
        <p:spPr bwMode="auto">
          <a:xfrm>
            <a:off x="2915817" y="1983118"/>
            <a:ext cx="2880320" cy="275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30989" b="56331"/>
          <a:stretch/>
        </p:blipFill>
        <p:spPr bwMode="auto">
          <a:xfrm>
            <a:off x="6497782" y="4156214"/>
            <a:ext cx="2672502" cy="65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4342" y="4156214"/>
            <a:ext cx="1336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тигр</a:t>
            </a:r>
            <a:endParaRPr lang="ru-RU" sz="32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5"/>
            <a:ext cx="2830515" cy="195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5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«Один- много»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848872" cy="5431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6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13731" cy="5553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97"/>
            <a:ext cx="7416824" cy="5555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5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272808" cy="5447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74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Игра «Один- много»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6898"/>
            <a:ext cx="7344816" cy="550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154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317</Words>
  <Application>Microsoft Office PowerPoint</Application>
  <PresentationFormat>Экран (4:3)</PresentationFormat>
  <Paragraphs>103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Цели:</vt:lpstr>
      <vt:lpstr>Назови животных жарких стран</vt:lpstr>
      <vt:lpstr>Назови животных жарких стран</vt:lpstr>
      <vt:lpstr>Игра «Один- много»</vt:lpstr>
      <vt:lpstr>Игра «Один- много»</vt:lpstr>
      <vt:lpstr>Игра «Один- много»</vt:lpstr>
      <vt:lpstr>Игра «Один- много»</vt:lpstr>
      <vt:lpstr>Игра «Один- много»</vt:lpstr>
      <vt:lpstr>Игра «Один- много»</vt:lpstr>
      <vt:lpstr>Игра «Один- много»</vt:lpstr>
      <vt:lpstr>Игра «Один- много»</vt:lpstr>
      <vt:lpstr>Игра «У кого кто»</vt:lpstr>
      <vt:lpstr>Игра «У кого кто»</vt:lpstr>
      <vt:lpstr>Игра «У кого кто»</vt:lpstr>
      <vt:lpstr>Игра «Чей, Чья, Чьё, Чьи?»</vt:lpstr>
      <vt:lpstr>Игра «Чей, Чья, Чьё, Чьи?»</vt:lpstr>
      <vt:lpstr>Игра «Чей, Чья, Чьё, Чьи?»</vt:lpstr>
      <vt:lpstr>Игра «Чей, Чья, Чьё, Чьи?»</vt:lpstr>
      <vt:lpstr>Игра «Чей, Чья, Чьё, Чьи?»</vt:lpstr>
      <vt:lpstr>Игра «Чей, Чья, Чьё, Чьи?»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8</cp:revision>
  <dcterms:created xsi:type="dcterms:W3CDTF">2025-02-23T17:30:48Z</dcterms:created>
  <dcterms:modified xsi:type="dcterms:W3CDTF">2025-02-23T19:00:08Z</dcterms:modified>
</cp:coreProperties>
</file>